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94" r:id="rId2"/>
  </p:sldMasterIdLst>
  <p:notesMasterIdLst>
    <p:notesMasterId r:id="rId63"/>
  </p:notesMasterIdLst>
  <p:sldIdLst>
    <p:sldId id="256" r:id="rId3"/>
    <p:sldId id="333" r:id="rId4"/>
    <p:sldId id="334" r:id="rId5"/>
    <p:sldId id="335" r:id="rId6"/>
    <p:sldId id="327" r:id="rId7"/>
    <p:sldId id="328" r:id="rId8"/>
    <p:sldId id="329" r:id="rId9"/>
    <p:sldId id="330" r:id="rId10"/>
    <p:sldId id="331" r:id="rId11"/>
    <p:sldId id="279" r:id="rId12"/>
    <p:sldId id="317" r:id="rId13"/>
    <p:sldId id="337" r:id="rId14"/>
    <p:sldId id="307" r:id="rId15"/>
    <p:sldId id="257" r:id="rId16"/>
    <p:sldId id="340" r:id="rId17"/>
    <p:sldId id="275" r:id="rId18"/>
    <p:sldId id="261" r:id="rId19"/>
    <p:sldId id="266" r:id="rId20"/>
    <p:sldId id="267" r:id="rId21"/>
    <p:sldId id="263" r:id="rId22"/>
    <p:sldId id="278" r:id="rId23"/>
    <p:sldId id="262" r:id="rId24"/>
    <p:sldId id="285" r:id="rId25"/>
    <p:sldId id="308" r:id="rId26"/>
    <p:sldId id="332" r:id="rId27"/>
    <p:sldId id="311" r:id="rId28"/>
    <p:sldId id="274" r:id="rId29"/>
    <p:sldId id="273" r:id="rId30"/>
    <p:sldId id="258" r:id="rId31"/>
    <p:sldId id="336" r:id="rId32"/>
    <p:sldId id="314" r:id="rId33"/>
    <p:sldId id="264" r:id="rId34"/>
    <p:sldId id="341" r:id="rId35"/>
    <p:sldId id="260" r:id="rId36"/>
    <p:sldId id="342" r:id="rId37"/>
    <p:sldId id="321" r:id="rId38"/>
    <p:sldId id="320" r:id="rId39"/>
    <p:sldId id="339" r:id="rId40"/>
    <p:sldId id="323" r:id="rId41"/>
    <p:sldId id="322" r:id="rId42"/>
    <p:sldId id="318" r:id="rId43"/>
    <p:sldId id="319" r:id="rId44"/>
    <p:sldId id="312" r:id="rId45"/>
    <p:sldId id="309" r:id="rId46"/>
    <p:sldId id="283" r:id="rId47"/>
    <p:sldId id="287" r:id="rId48"/>
    <p:sldId id="338" r:id="rId49"/>
    <p:sldId id="310" r:id="rId50"/>
    <p:sldId id="281" r:id="rId51"/>
    <p:sldId id="282" r:id="rId52"/>
    <p:sldId id="313" r:id="rId53"/>
    <p:sldId id="300" r:id="rId54"/>
    <p:sldId id="299" r:id="rId55"/>
    <p:sldId id="315" r:id="rId56"/>
    <p:sldId id="316" r:id="rId57"/>
    <p:sldId id="292" r:id="rId58"/>
    <p:sldId id="296" r:id="rId59"/>
    <p:sldId id="297" r:id="rId60"/>
    <p:sldId id="295" r:id="rId61"/>
    <p:sldId id="305" r:id="rId6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87274" autoAdjust="0"/>
  </p:normalViewPr>
  <p:slideViewPr>
    <p:cSldViewPr snapToGrid="0">
      <p:cViewPr varScale="1">
        <p:scale>
          <a:sx n="100" d="100"/>
          <a:sy n="100" d="100"/>
        </p:scale>
        <p:origin x="81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C8A450F0-B9CB-4CB6-9355-371000F5D632}"/>
    <pc:docChg chg="undo custSel addSld delSld modSld">
      <pc:chgData name="Andy Mallon" userId="0dfd7ab5-17aa-4ac6-b039-e05176edc781" providerId="ADAL" clId="{C8A450F0-B9CB-4CB6-9355-371000F5D632}" dt="2018-02-03T21:04:24.330" v="640" actId="20577"/>
      <pc:docMkLst>
        <pc:docMk/>
      </pc:docMkLst>
      <pc:sldChg chg="addSp delSp modSp addAnim delAnim modAnim modNotesTx">
        <pc:chgData name="Andy Mallon" userId="0dfd7ab5-17aa-4ac6-b039-e05176edc781" providerId="ADAL" clId="{C8A450F0-B9CB-4CB6-9355-371000F5D632}" dt="2018-02-03T15:11:08.091" v="491" actId="27636"/>
        <pc:sldMkLst>
          <pc:docMk/>
          <pc:sldMk cId="2503113172" sldId="257"/>
        </pc:sldMkLst>
        <pc:spChg chg="mod">
          <ac:chgData name="Andy Mallon" userId="0dfd7ab5-17aa-4ac6-b039-e05176edc781" providerId="ADAL" clId="{C8A450F0-B9CB-4CB6-9355-371000F5D632}" dt="2018-02-03T15:00:35.827" v="210" actId="108"/>
          <ac:spMkLst>
            <pc:docMk/>
            <pc:sldMk cId="2503113172" sldId="257"/>
            <ac:spMk id="3" creationId="{00000000-0000-0000-0000-000000000000}"/>
          </ac:spMkLst>
        </pc:spChg>
        <pc:spChg chg="mod">
          <ac:chgData name="Andy Mallon" userId="0dfd7ab5-17aa-4ac6-b039-e05176edc781" providerId="ADAL" clId="{C8A450F0-B9CB-4CB6-9355-371000F5D632}" dt="2018-02-03T15:02:49.668" v="243" actId="20577"/>
          <ac:spMkLst>
            <pc:docMk/>
            <pc:sldMk cId="2503113172" sldId="257"/>
            <ac:spMk id="5" creationId="{00000000-0000-0000-0000-000000000000}"/>
          </ac:spMkLst>
        </pc:spChg>
        <pc:spChg chg="add del mod">
          <ac:chgData name="Andy Mallon" userId="0dfd7ab5-17aa-4ac6-b039-e05176edc781" providerId="ADAL" clId="{C8A450F0-B9CB-4CB6-9355-371000F5D632}" dt="2018-02-03T14:54:29.936" v="63" actId="27636"/>
          <ac:spMkLst>
            <pc:docMk/>
            <pc:sldMk cId="2503113172" sldId="257"/>
            <ac:spMk id="6" creationId="{2290667B-6225-4D20-9CA0-FC846F233F20}"/>
          </ac:spMkLst>
        </pc:spChg>
        <pc:spChg chg="add del mod">
          <ac:chgData name="Andy Mallon" userId="0dfd7ab5-17aa-4ac6-b039-e05176edc781" providerId="ADAL" clId="{C8A450F0-B9CB-4CB6-9355-371000F5D632}" dt="2018-02-03T15:09:48.420" v="383" actId="6549"/>
          <ac:spMkLst>
            <pc:docMk/>
            <pc:sldMk cId="2503113172" sldId="257"/>
            <ac:spMk id="7" creationId="{7D2F5008-794E-4395-A226-022B5F31CEF0}"/>
          </ac:spMkLst>
        </pc:spChg>
        <pc:picChg chg="add del mod">
          <ac:chgData name="Andy Mallon" userId="0dfd7ab5-17aa-4ac6-b039-e05176edc781" providerId="ADAL" clId="{C8A450F0-B9CB-4CB6-9355-371000F5D632}" dt="2018-02-03T15:09:50.370" v="384" actId="478"/>
          <ac:picMkLst>
            <pc:docMk/>
            <pc:sldMk cId="2503113172" sldId="257"/>
            <ac:picMk id="8" creationId="{5A175BE3-9E13-4765-9688-AA7E8871CFBF}"/>
          </ac:picMkLst>
        </pc:picChg>
      </pc:sldChg>
      <pc:sldChg chg="modNotesTx">
        <pc:chgData name="Andy Mallon" userId="0dfd7ab5-17aa-4ac6-b039-e05176edc781" providerId="ADAL" clId="{C8A450F0-B9CB-4CB6-9355-371000F5D632}" dt="2018-02-03T15:14:40.906" v="541" actId="6549"/>
        <pc:sldMkLst>
          <pc:docMk/>
          <pc:sldMk cId="4278278174" sldId="261"/>
        </pc:sldMkLst>
      </pc:sldChg>
      <pc:sldChg chg="modSp">
        <pc:chgData name="Andy Mallon" userId="0dfd7ab5-17aa-4ac6-b039-e05176edc781" providerId="ADAL" clId="{C8A450F0-B9CB-4CB6-9355-371000F5D632}" dt="2018-02-03T19:14:52.377" v="549" actId="27636"/>
        <pc:sldMkLst>
          <pc:docMk/>
          <pc:sldMk cId="3459647163" sldId="273"/>
        </pc:sldMkLst>
        <pc:spChg chg="mod">
          <ac:chgData name="Andy Mallon" userId="0dfd7ab5-17aa-4ac6-b039-e05176edc781" providerId="ADAL" clId="{C8A450F0-B9CB-4CB6-9355-371000F5D632}" dt="2018-02-03T19:14:52.377" v="549" actId="27636"/>
          <ac:spMkLst>
            <pc:docMk/>
            <pc:sldMk cId="3459647163" sldId="273"/>
            <ac:spMk id="3" creationId="{00000000-0000-0000-0000-000000000000}"/>
          </ac:spMkLst>
        </pc:spChg>
      </pc:sldChg>
      <pc:sldChg chg="modNotesTx">
        <pc:chgData name="Andy Mallon" userId="0dfd7ab5-17aa-4ac6-b039-e05176edc781" providerId="ADAL" clId="{C8A450F0-B9CB-4CB6-9355-371000F5D632}" dt="2018-02-03T15:14:33.551" v="540" actId="6549"/>
        <pc:sldMkLst>
          <pc:docMk/>
          <pc:sldMk cId="1270491760" sldId="275"/>
        </pc:sldMkLst>
      </pc:sldChg>
      <pc:sldChg chg="modSp">
        <pc:chgData name="Andy Mallon" userId="0dfd7ab5-17aa-4ac6-b039-e05176edc781" providerId="ADAL" clId="{C8A450F0-B9CB-4CB6-9355-371000F5D632}" dt="2018-02-03T15:17:48.116" v="544" actId="20577"/>
        <pc:sldMkLst>
          <pc:docMk/>
          <pc:sldMk cId="1690309382" sldId="295"/>
        </pc:sldMkLst>
        <pc:spChg chg="mod">
          <ac:chgData name="Andy Mallon" userId="0dfd7ab5-17aa-4ac6-b039-e05176edc781" providerId="ADAL" clId="{C8A450F0-B9CB-4CB6-9355-371000F5D632}" dt="2018-02-03T15:17:48.116" v="544" actId="20577"/>
          <ac:spMkLst>
            <pc:docMk/>
            <pc:sldMk cId="1690309382" sldId="295"/>
            <ac:spMk id="8" creationId="{00000000-0000-0000-0000-000000000000}"/>
          </ac:spMkLst>
        </pc:spChg>
      </pc:sldChg>
      <pc:sldChg chg="modTransition">
        <pc:chgData name="Andy Mallon" userId="0dfd7ab5-17aa-4ac6-b039-e05176edc781" providerId="ADAL" clId="{C8A450F0-B9CB-4CB6-9355-371000F5D632}" dt="2018-01-30T22:25:33.497" v="0" actId="27636"/>
        <pc:sldMkLst>
          <pc:docMk/>
          <pc:sldMk cId="837407539" sldId="329"/>
        </pc:sldMkLst>
      </pc:sldChg>
      <pc:sldChg chg="modTransition">
        <pc:chgData name="Andy Mallon" userId="0dfd7ab5-17aa-4ac6-b039-e05176edc781" providerId="ADAL" clId="{C8A450F0-B9CB-4CB6-9355-371000F5D632}" dt="2018-02-03T19:12:33.918" v="545" actId="27636"/>
        <pc:sldMkLst>
          <pc:docMk/>
          <pc:sldMk cId="777300572" sldId="330"/>
        </pc:sldMkLst>
      </pc:sldChg>
      <pc:sldChg chg="modTransition">
        <pc:chgData name="Andy Mallon" userId="0dfd7ab5-17aa-4ac6-b039-e05176edc781" providerId="ADAL" clId="{C8A450F0-B9CB-4CB6-9355-371000F5D632}" dt="2018-01-30T22:25:42.185" v="1" actId="27636"/>
        <pc:sldMkLst>
          <pc:docMk/>
          <pc:sldMk cId="744002627" sldId="331"/>
        </pc:sldMkLst>
      </pc:sldChg>
      <pc:sldChg chg="addSp delSp modSp add delAnim modNotesTx">
        <pc:chgData name="Andy Mallon" userId="0dfd7ab5-17aa-4ac6-b039-e05176edc781" providerId="ADAL" clId="{C8A450F0-B9CB-4CB6-9355-371000F5D632}" dt="2018-02-03T15:14:27.379" v="539" actId="20577"/>
        <pc:sldMkLst>
          <pc:docMk/>
          <pc:sldMk cId="312456690" sldId="340"/>
        </pc:sldMkLst>
        <pc:spChg chg="del mod">
          <ac:chgData name="Andy Mallon" userId="0dfd7ab5-17aa-4ac6-b039-e05176edc781" providerId="ADAL" clId="{C8A450F0-B9CB-4CB6-9355-371000F5D632}" dt="2018-02-03T15:09:58.295" v="385" actId="478"/>
          <ac:spMkLst>
            <pc:docMk/>
            <pc:sldMk cId="312456690" sldId="340"/>
            <ac:spMk id="2" creationId="{00000000-0000-0000-0000-000000000000}"/>
          </ac:spMkLst>
        </pc:spChg>
        <pc:spChg chg="del mod">
          <ac:chgData name="Andy Mallon" userId="0dfd7ab5-17aa-4ac6-b039-e05176edc781" providerId="ADAL" clId="{C8A450F0-B9CB-4CB6-9355-371000F5D632}" dt="2018-02-03T14:55:46.101" v="78" actId="478"/>
          <ac:spMkLst>
            <pc:docMk/>
            <pc:sldMk cId="312456690" sldId="340"/>
            <ac:spMk id="3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6:01.714" v="84" actId="478"/>
          <ac:spMkLst>
            <pc:docMk/>
            <pc:sldMk cId="312456690" sldId="340"/>
            <ac:spMk id="4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5:56.526" v="82" actId="478"/>
          <ac:spMkLst>
            <pc:docMk/>
            <pc:sldMk cId="312456690" sldId="340"/>
            <ac:spMk id="5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5:52.033" v="80" actId="478"/>
          <ac:spMkLst>
            <pc:docMk/>
            <pc:sldMk cId="312456690" sldId="340"/>
            <ac:spMk id="7" creationId="{7D2F5008-794E-4395-A226-022B5F31CEF0}"/>
          </ac:spMkLst>
        </pc:spChg>
        <pc:spChg chg="add del mod">
          <ac:chgData name="Andy Mallon" userId="0dfd7ab5-17aa-4ac6-b039-e05176edc781" providerId="ADAL" clId="{C8A450F0-B9CB-4CB6-9355-371000F5D632}" dt="2018-02-03T14:55:48.287" v="79" actId="478"/>
          <ac:spMkLst>
            <pc:docMk/>
            <pc:sldMk cId="312456690" sldId="340"/>
            <ac:spMk id="8" creationId="{185D058C-4582-4132-A377-F20EB451FA31}"/>
          </ac:spMkLst>
        </pc:spChg>
        <pc:spChg chg="add del mod">
          <ac:chgData name="Andy Mallon" userId="0dfd7ab5-17aa-4ac6-b039-e05176edc781" providerId="ADAL" clId="{C8A450F0-B9CB-4CB6-9355-371000F5D632}" dt="2018-02-03T14:55:59.146" v="83" actId="478"/>
          <ac:spMkLst>
            <pc:docMk/>
            <pc:sldMk cId="312456690" sldId="340"/>
            <ac:spMk id="10" creationId="{9B15AE7F-AA88-4192-932A-DF49B2493471}"/>
          </ac:spMkLst>
        </pc:spChg>
        <pc:spChg chg="add mod">
          <ac:chgData name="Andy Mallon" userId="0dfd7ab5-17aa-4ac6-b039-e05176edc781" providerId="ADAL" clId="{C8A450F0-B9CB-4CB6-9355-371000F5D632}" dt="2018-02-03T14:58:17.684" v="200" actId="6549"/>
          <ac:spMkLst>
            <pc:docMk/>
            <pc:sldMk cId="312456690" sldId="340"/>
            <ac:spMk id="13" creationId="{031DB32F-B5F8-4512-A1C9-616D0E725D03}"/>
          </ac:spMkLst>
        </pc:spChg>
        <pc:spChg chg="add mod">
          <ac:chgData name="Andy Mallon" userId="0dfd7ab5-17aa-4ac6-b039-e05176edc781" providerId="ADAL" clId="{C8A450F0-B9CB-4CB6-9355-371000F5D632}" dt="2018-02-03T15:09:58.295" v="385" actId="478"/>
          <ac:spMkLst>
            <pc:docMk/>
            <pc:sldMk cId="312456690" sldId="340"/>
            <ac:spMk id="17" creationId="{AD62E2A0-719D-4EF3-BB96-4BF27A5BF520}"/>
          </ac:spMkLst>
        </pc:spChg>
        <pc:picChg chg="add mod">
          <ac:chgData name="Andy Mallon" userId="0dfd7ab5-17aa-4ac6-b039-e05176edc781" providerId="ADAL" clId="{C8A450F0-B9CB-4CB6-9355-371000F5D632}" dt="2018-02-03T15:10:30.567" v="489" actId="1036"/>
          <ac:picMkLst>
            <pc:docMk/>
            <pc:sldMk cId="312456690" sldId="340"/>
            <ac:picMk id="12" creationId="{5CF7F84A-CB39-455C-BDBE-2DF9ECC1EA23}"/>
          </ac:picMkLst>
        </pc:picChg>
        <pc:picChg chg="add del mod">
          <ac:chgData name="Andy Mallon" userId="0dfd7ab5-17aa-4ac6-b039-e05176edc781" providerId="ADAL" clId="{C8A450F0-B9CB-4CB6-9355-371000F5D632}" dt="2018-02-03T15:10:13.383" v="487" actId="478"/>
          <ac:picMkLst>
            <pc:docMk/>
            <pc:sldMk cId="312456690" sldId="340"/>
            <ac:picMk id="14" creationId="{FC8E1902-EB2B-4ADF-A6B2-92E6530FEA24}"/>
          </ac:picMkLst>
        </pc:picChg>
        <pc:picChg chg="add del">
          <ac:chgData name="Andy Mallon" userId="0dfd7ab5-17aa-4ac6-b039-e05176edc781" providerId="ADAL" clId="{C8A450F0-B9CB-4CB6-9355-371000F5D632}" dt="2018-02-03T15:10:01.427" v="386" actId="478"/>
          <ac:picMkLst>
            <pc:docMk/>
            <pc:sldMk cId="312456690" sldId="340"/>
            <ac:picMk id="15" creationId="{C14E0CE8-CD6A-4D79-9E41-33F6994FE7DD}"/>
          </ac:picMkLst>
        </pc:picChg>
        <pc:picChg chg="add mod">
          <ac:chgData name="Andy Mallon" userId="0dfd7ab5-17aa-4ac6-b039-e05176edc781" providerId="ADAL" clId="{C8A450F0-B9CB-4CB6-9355-371000F5D632}" dt="2018-02-03T15:10:11.494" v="485" actId="1035"/>
          <ac:picMkLst>
            <pc:docMk/>
            <pc:sldMk cId="312456690" sldId="340"/>
            <ac:picMk id="18" creationId="{27726284-CB9F-4942-824D-4900F040C8DF}"/>
          </ac:picMkLst>
        </pc:picChg>
      </pc:sldChg>
      <pc:sldChg chg="modSp add">
        <pc:chgData name="Andy Mallon" userId="0dfd7ab5-17aa-4ac6-b039-e05176edc781" providerId="ADAL" clId="{C8A450F0-B9CB-4CB6-9355-371000F5D632}" dt="2018-02-03T21:03:37.193" v="565" actId="20577"/>
        <pc:sldMkLst>
          <pc:docMk/>
          <pc:sldMk cId="299247234" sldId="341"/>
        </pc:sldMkLst>
        <pc:spChg chg="mod">
          <ac:chgData name="Andy Mallon" userId="0dfd7ab5-17aa-4ac6-b039-e05176edc781" providerId="ADAL" clId="{C8A450F0-B9CB-4CB6-9355-371000F5D632}" dt="2018-02-03T21:03:31.103" v="551"/>
          <ac:spMkLst>
            <pc:docMk/>
            <pc:sldMk cId="299247234" sldId="341"/>
            <ac:spMk id="2" creationId="{8D77EAA1-6581-4A74-90FF-E578283D637B}"/>
          </ac:spMkLst>
        </pc:spChg>
        <pc:spChg chg="mod">
          <ac:chgData name="Andy Mallon" userId="0dfd7ab5-17aa-4ac6-b039-e05176edc781" providerId="ADAL" clId="{C8A450F0-B9CB-4CB6-9355-371000F5D632}" dt="2018-02-03T21:03:37.193" v="565" actId="20577"/>
          <ac:spMkLst>
            <pc:docMk/>
            <pc:sldMk cId="299247234" sldId="341"/>
            <ac:spMk id="3" creationId="{7B39C745-6BD8-4261-8F33-FDADD0663464}"/>
          </ac:spMkLst>
        </pc:spChg>
      </pc:sldChg>
      <pc:sldChg chg="add del">
        <pc:chgData name="Andy Mallon" userId="0dfd7ab5-17aa-4ac6-b039-e05176edc781" providerId="ADAL" clId="{C8A450F0-B9CB-4CB6-9355-371000F5D632}" dt="2018-02-03T14:55:07.539" v="72" actId="2696"/>
        <pc:sldMkLst>
          <pc:docMk/>
          <pc:sldMk cId="3542911274" sldId="341"/>
        </pc:sldMkLst>
      </pc:sldChg>
      <pc:sldChg chg="modSp add">
        <pc:chgData name="Andy Mallon" userId="0dfd7ab5-17aa-4ac6-b039-e05176edc781" providerId="ADAL" clId="{C8A450F0-B9CB-4CB6-9355-371000F5D632}" dt="2018-02-03T21:04:24.330" v="640" actId="20577"/>
        <pc:sldMkLst>
          <pc:docMk/>
          <pc:sldMk cId="2216982568" sldId="342"/>
        </pc:sldMkLst>
        <pc:spChg chg="mod">
          <ac:chgData name="Andy Mallon" userId="0dfd7ab5-17aa-4ac6-b039-e05176edc781" providerId="ADAL" clId="{C8A450F0-B9CB-4CB6-9355-371000F5D632}" dt="2018-02-03T21:04:07.869" v="606" actId="20577"/>
          <ac:spMkLst>
            <pc:docMk/>
            <pc:sldMk cId="2216982568" sldId="342"/>
            <ac:spMk id="2" creationId="{6A2AFE79-2C38-4CA1-814A-434034D9200F}"/>
          </ac:spMkLst>
        </pc:spChg>
        <pc:spChg chg="mod">
          <ac:chgData name="Andy Mallon" userId="0dfd7ab5-17aa-4ac6-b039-e05176edc781" providerId="ADAL" clId="{C8A450F0-B9CB-4CB6-9355-371000F5D632}" dt="2018-02-03T21:04:24.330" v="640" actId="20577"/>
          <ac:spMkLst>
            <pc:docMk/>
            <pc:sldMk cId="2216982568" sldId="342"/>
            <ac:spMk id="3" creationId="{9465A8B6-E8B2-4969-9B61-58944A54D9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spend my time doing – Both work…..and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899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76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0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3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2/3/2018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2/3/2018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2/3/2018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2/3/2018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929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5146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421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1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994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3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00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302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2972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2/3/2018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4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4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54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3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289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am2.co/RemapSSMS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hyperlink" Target="SQLslack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745D-8EFA-477B-AFD6-124DD29F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Cheat Sheet – am2.co/cheats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93E1D4-5C9D-4550-A36E-B6848D6CB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567"/>
          <a:stretch/>
        </p:blipFill>
        <p:spPr>
          <a:xfrm>
            <a:off x="812800" y="1756670"/>
            <a:ext cx="9400750" cy="4373826"/>
          </a:xfrm>
        </p:spPr>
      </p:pic>
    </p:spTree>
    <p:extLst>
      <p:ext uri="{BB962C8B-B14F-4D97-AF65-F5344CB8AC3E}">
        <p14:creationId xmlns:p14="http://schemas.microsoft.com/office/powerpoint/2010/main" val="43579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SSMS shortcuts &amp; tricks</a:t>
            </a:r>
          </a:p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and trick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9807575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/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Working with SQL Server since 2003 and SQL Server 2000</a:t>
            </a:r>
          </a:p>
          <a:p>
            <a:r>
              <a:rPr lang="en-US"/>
              <a:t>Background in Tech Support</a:t>
            </a:r>
          </a:p>
          <a:p>
            <a:r>
              <a:rPr lang="en-US"/>
              <a:t>Managed databases in many industries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Lazy</a:t>
            </a:r>
          </a:p>
          <a:p>
            <a:r>
              <a:rPr lang="en-US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2800" y="3964940"/>
            <a:ext cx="6543495" cy="809302"/>
          </a:xfrm>
          <a:prstGeom prst="rect">
            <a:avLst/>
          </a:prstGeom>
        </p:spPr>
        <p:txBody>
          <a:bodyPr vert="horz" numCol="2">
            <a:normAutofit fontScale="70000" lnSpcReduction="200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Healthcare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Finance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E-Commerce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www.am2.co/RemapSSMS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943958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C745-6BD8-4261-8F33-FDADD06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&lt;Add Demo gif&gt;</a:t>
            </a:r>
          </a:p>
        </p:txBody>
      </p:sp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A8B6-E8B2-4969-9B61-58944A54D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/>
              <a:t>Add screenshot&gt;</a:t>
            </a:r>
          </a:p>
        </p:txBody>
      </p:sp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3BE91-5FF5-441B-A87E-292D53ED2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5"/>
          <a:stretch/>
        </p:blipFill>
        <p:spPr>
          <a:xfrm>
            <a:off x="544312" y="2300111"/>
            <a:ext cx="3476625" cy="340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D2B6-E894-43EA-A29E-AA7158A6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48" y="2816158"/>
            <a:ext cx="5715000" cy="9906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A076EB-0851-4A9F-BE5F-6E3AD6E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Ambassador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A2A14C-93FB-4059-941A-7688721B3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6680" y="4390987"/>
            <a:ext cx="3359736" cy="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32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(Windows 8+, 2012/R2)</a:t>
            </a:r>
          </a:p>
          <a:p>
            <a:r>
              <a:rPr lang="en-US" dirty="0"/>
              <a:t>Ctrl + Scroll wheel (many apps, including SSMS)</a:t>
            </a:r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  <a:p>
            <a:pPr defTabSz="914400"/>
            <a:r>
              <a:rPr lang="en-US" dirty="0"/>
              <a:t>Windows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43364" y="2088123"/>
            <a:ext cx="4539240" cy="3855170"/>
            <a:chOff x="668864" y="1747646"/>
            <a:chExt cx="4539240" cy="3855170"/>
          </a:xfrm>
        </p:grpSpPr>
        <p:grpSp>
          <p:nvGrpSpPr>
            <p:cNvPr id="8" name="Group 7"/>
            <p:cNvGrpSpPr/>
            <p:nvPr/>
          </p:nvGrpSpPr>
          <p:grpSpPr>
            <a:xfrm>
              <a:off x="704392" y="2835927"/>
              <a:ext cx="2350816" cy="601844"/>
              <a:chOff x="677334" y="6036327"/>
              <a:chExt cx="2350816" cy="601844"/>
            </a:xfrm>
          </p:grpSpPr>
          <p:pic>
            <p:nvPicPr>
              <p:cNvPr id="6" name="Picture 2" descr="http://tomjamieson.com/wp-content/uploads/2013/11/twitter-logo-blue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334" y="6036327"/>
                <a:ext cx="740282" cy="6018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417616" y="6066904"/>
                <a:ext cx="16105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@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AMtwo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68864" y="3793078"/>
              <a:ext cx="4539240" cy="751418"/>
              <a:chOff x="668864" y="3793078"/>
              <a:chExt cx="4539240" cy="751418"/>
            </a:xfrm>
          </p:grpSpPr>
          <p:pic>
            <p:nvPicPr>
              <p:cNvPr id="17" name="Picture 2" descr="http://randyjensenonline.com/thoughts/wp-content/uploads/2010/07/wordpressLogoSolo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864" y="3793078"/>
                <a:ext cx="751418" cy="7514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430615" y="3918769"/>
                <a:ext cx="37774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www.am2.co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77334" y="4902835"/>
              <a:ext cx="4203009" cy="699981"/>
              <a:chOff x="3984658" y="5163897"/>
              <a:chExt cx="4203009" cy="699981"/>
            </a:xfrm>
          </p:grpSpPr>
          <p:pic>
            <p:nvPicPr>
              <p:cNvPr id="1026" name="Picture 2" descr="http://www.madtownseo.com/wp-content/uploads/2014/07/linkedin-logo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658" y="5163897"/>
                <a:ext cx="792058" cy="699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4724939" y="5283054"/>
                <a:ext cx="34627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linkedin.com/in/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AMtwo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77334" y="1747646"/>
              <a:ext cx="2996986" cy="811713"/>
              <a:chOff x="641618" y="5093820"/>
              <a:chExt cx="2996986" cy="811713"/>
            </a:xfrm>
          </p:grpSpPr>
          <p:pic>
            <p:nvPicPr>
              <p:cNvPr id="1030" name="Picture 6" descr="https://lh6.ggpht.com/doFtR_H-dXJH0Mnm0zVchxrv0cWBy3O46_lWVYOnhY1M-cid2Tb7fX1FXPTyxx1BT24=w30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618" y="5093820"/>
                <a:ext cx="811713" cy="8117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489047" y="5268843"/>
                <a:ext cx="21495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Andy@am2.co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07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Twitter?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the SQL Community hangs out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http://www.am2.co/shortcuts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Slack?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(140)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b="1" dirty="0" err="1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dbafundamentals</a:t>
            </a:r>
            <a:endParaRPr lang="en-US" b="1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>
                <a:hlinkClick r:id="rId3"/>
              </a:rPr>
              <a:t>http://</a:t>
            </a:r>
            <a:r>
              <a:rPr lang="en-US" dirty="0">
                <a:hlinkClick r:id="rId4" action="ppaction://hlinkfile"/>
              </a:rPr>
              <a:t>SQLslack.com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cell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1_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31237</TotalTime>
  <Words>1898</Words>
  <Application>Microsoft Office PowerPoint</Application>
  <PresentationFormat>Widescreen</PresentationFormat>
  <Paragraphs>366</Paragraphs>
  <Slides>60</Slides>
  <Notes>44</Notes>
  <HiddenSlides>2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Calibri</vt:lpstr>
      <vt:lpstr>Consolas</vt:lpstr>
      <vt:lpstr>Segoe UI Light</vt:lpstr>
      <vt:lpstr>Segoe UI Semibold</vt:lpstr>
      <vt:lpstr>Wingdings</vt:lpstr>
      <vt:lpstr>Wingdings 2</vt:lpstr>
      <vt:lpstr>WidescreenPres</vt:lpstr>
      <vt:lpstr>1_WidescreenPres</vt:lpstr>
      <vt:lpstr>Shortcuts from an Impatient DBA</vt:lpstr>
      <vt:lpstr>Andy Mallon</vt:lpstr>
      <vt:lpstr>PowerPoint Presentation</vt:lpstr>
      <vt:lpstr>Community Ambassador</vt:lpstr>
      <vt:lpstr>Contact Info</vt:lpstr>
      <vt:lpstr>Who uses Twitter?</vt:lpstr>
      <vt:lpstr>Who uses Slack?</vt:lpstr>
      <vt:lpstr>Session Feedback</vt:lpstr>
      <vt:lpstr>I'm also gonna need you to go ahead  and silence your cell phones</vt:lpstr>
      <vt:lpstr>Why are we here?</vt:lpstr>
      <vt:lpstr>Agenda</vt:lpstr>
      <vt:lpstr>Cheat Sheet – am2.co/cheats</vt:lpstr>
      <vt:lpstr>SSMS keyboard shortcuts</vt:lpstr>
      <vt:lpstr>SSMS Keyboard shortcuts</vt:lpstr>
      <vt:lpstr>PowerPoint Presentation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Other 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Windows keyboard shortcuts</vt:lpstr>
      <vt:lpstr>Windows Shortcuts</vt:lpstr>
      <vt:lpstr>Win + [Arrow keys]</vt:lpstr>
      <vt:lpstr>Virtual Desktops (Windows 10)</vt:lpstr>
      <vt:lpstr>Other 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135</cp:revision>
  <dcterms:created xsi:type="dcterms:W3CDTF">2015-05-02T15:20:16Z</dcterms:created>
  <dcterms:modified xsi:type="dcterms:W3CDTF">2018-02-03T21:04:25Z</dcterms:modified>
</cp:coreProperties>
</file>